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1" r:id="rId1"/>
  </p:sldMasterIdLst>
  <p:notesMasterIdLst>
    <p:notesMasterId r:id="rId4"/>
  </p:notesMasterIdLst>
  <p:handoutMasterIdLst>
    <p:handoutMasterId r:id="rId5"/>
  </p:handoutMasterIdLst>
  <p:sldIdLst>
    <p:sldId id="289" r:id="rId2"/>
    <p:sldId id="299" r:id="rId3"/>
  </p:sldIdLst>
  <p:sldSz cx="9144000" cy="6858000" type="screen4x3"/>
  <p:notesSz cx="6858000" cy="9180513"/>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FFFF00"/>
    <a:srgbClr val="669900"/>
    <a:srgbClr val="990033"/>
    <a:srgbClr val="000099"/>
    <a:srgbClr val="800080"/>
    <a:srgbClr val="FF6600"/>
    <a:srgbClr val="3333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7975" autoAdjust="0"/>
    <p:restoredTop sz="80353" autoAdjust="0"/>
  </p:normalViewPr>
  <p:slideViewPr>
    <p:cSldViewPr>
      <p:cViewPr>
        <p:scale>
          <a:sx n="80" d="100"/>
          <a:sy n="80" d="100"/>
        </p:scale>
        <p:origin x="-642" y="-24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p:cViewPr varScale="1">
        <p:scale>
          <a:sx n="84" d="100"/>
          <a:sy n="84" d="100"/>
        </p:scale>
        <p:origin x="-1968" y="-90"/>
      </p:cViewPr>
      <p:guideLst>
        <p:guide orient="horz" pos="2892"/>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6594" name="Rectangle 2"/>
          <p:cNvSpPr>
            <a:spLocks noGrp="1" noChangeArrowheads="1"/>
          </p:cNvSpPr>
          <p:nvPr>
            <p:ph type="hdr" sz="quarter"/>
          </p:nvPr>
        </p:nvSpPr>
        <p:spPr bwMode="auto">
          <a:xfrm>
            <a:off x="0" y="0"/>
            <a:ext cx="2971697" cy="458713"/>
          </a:xfrm>
          <a:prstGeom prst="rect">
            <a:avLst/>
          </a:prstGeom>
          <a:noFill/>
          <a:ln w="9525">
            <a:noFill/>
            <a:miter lim="800000"/>
            <a:headEnd/>
            <a:tailEnd/>
          </a:ln>
          <a:effectLst/>
        </p:spPr>
        <p:txBody>
          <a:bodyPr vert="horz" wrap="square" lIns="90782" tIns="45391" rIns="90782" bIns="45391" numCol="1" anchor="t" anchorCtr="0" compatLnSpc="1">
            <a:prstTxWarp prst="textNoShape">
              <a:avLst/>
            </a:prstTxWarp>
          </a:bodyPr>
          <a:lstStyle>
            <a:lvl1pPr defTabSz="907294">
              <a:defRPr sz="1200"/>
            </a:lvl1pPr>
          </a:lstStyle>
          <a:p>
            <a:endParaRPr lang="en-US"/>
          </a:p>
        </p:txBody>
      </p:sp>
      <p:sp>
        <p:nvSpPr>
          <p:cNvPr id="366595" name="Rectangle 3"/>
          <p:cNvSpPr>
            <a:spLocks noGrp="1" noChangeArrowheads="1"/>
          </p:cNvSpPr>
          <p:nvPr>
            <p:ph type="dt" sz="quarter" idx="1"/>
          </p:nvPr>
        </p:nvSpPr>
        <p:spPr bwMode="auto">
          <a:xfrm>
            <a:off x="3884753" y="0"/>
            <a:ext cx="2971697" cy="458713"/>
          </a:xfrm>
          <a:prstGeom prst="rect">
            <a:avLst/>
          </a:prstGeom>
          <a:noFill/>
          <a:ln w="9525">
            <a:noFill/>
            <a:miter lim="800000"/>
            <a:headEnd/>
            <a:tailEnd/>
          </a:ln>
          <a:effectLst/>
        </p:spPr>
        <p:txBody>
          <a:bodyPr vert="horz" wrap="square" lIns="90782" tIns="45391" rIns="90782" bIns="45391" numCol="1" anchor="t" anchorCtr="0" compatLnSpc="1">
            <a:prstTxWarp prst="textNoShape">
              <a:avLst/>
            </a:prstTxWarp>
          </a:bodyPr>
          <a:lstStyle>
            <a:lvl1pPr algn="r" defTabSz="907294">
              <a:defRPr sz="1200"/>
            </a:lvl1pPr>
          </a:lstStyle>
          <a:p>
            <a:endParaRPr lang="en-US"/>
          </a:p>
        </p:txBody>
      </p:sp>
      <p:sp>
        <p:nvSpPr>
          <p:cNvPr id="366596" name="Rectangle 4"/>
          <p:cNvSpPr>
            <a:spLocks noGrp="1" noChangeArrowheads="1"/>
          </p:cNvSpPr>
          <p:nvPr>
            <p:ph type="ftr" sz="quarter" idx="2"/>
          </p:nvPr>
        </p:nvSpPr>
        <p:spPr bwMode="auto">
          <a:xfrm>
            <a:off x="0" y="8720235"/>
            <a:ext cx="2971697" cy="458713"/>
          </a:xfrm>
          <a:prstGeom prst="rect">
            <a:avLst/>
          </a:prstGeom>
          <a:noFill/>
          <a:ln w="9525">
            <a:noFill/>
            <a:miter lim="800000"/>
            <a:headEnd/>
            <a:tailEnd/>
          </a:ln>
          <a:effectLst/>
        </p:spPr>
        <p:txBody>
          <a:bodyPr vert="horz" wrap="square" lIns="90782" tIns="45391" rIns="90782" bIns="45391" numCol="1" anchor="b" anchorCtr="0" compatLnSpc="1">
            <a:prstTxWarp prst="textNoShape">
              <a:avLst/>
            </a:prstTxWarp>
          </a:bodyPr>
          <a:lstStyle>
            <a:lvl1pPr defTabSz="907294">
              <a:defRPr sz="1200"/>
            </a:lvl1pPr>
          </a:lstStyle>
          <a:p>
            <a:endParaRPr lang="en-US"/>
          </a:p>
        </p:txBody>
      </p:sp>
      <p:sp>
        <p:nvSpPr>
          <p:cNvPr id="366597" name="Rectangle 5"/>
          <p:cNvSpPr>
            <a:spLocks noGrp="1" noChangeArrowheads="1"/>
          </p:cNvSpPr>
          <p:nvPr>
            <p:ph type="sldNum" sz="quarter" idx="3"/>
          </p:nvPr>
        </p:nvSpPr>
        <p:spPr bwMode="auto">
          <a:xfrm>
            <a:off x="3884753" y="8720235"/>
            <a:ext cx="2971697" cy="458713"/>
          </a:xfrm>
          <a:prstGeom prst="rect">
            <a:avLst/>
          </a:prstGeom>
          <a:noFill/>
          <a:ln w="9525">
            <a:noFill/>
            <a:miter lim="800000"/>
            <a:headEnd/>
            <a:tailEnd/>
          </a:ln>
          <a:effectLst/>
        </p:spPr>
        <p:txBody>
          <a:bodyPr vert="horz" wrap="square" lIns="90782" tIns="45391" rIns="90782" bIns="45391" numCol="1" anchor="b" anchorCtr="0" compatLnSpc="1">
            <a:prstTxWarp prst="textNoShape">
              <a:avLst/>
            </a:prstTxWarp>
          </a:bodyPr>
          <a:lstStyle>
            <a:lvl1pPr algn="r" defTabSz="907294">
              <a:defRPr sz="1200"/>
            </a:lvl1pPr>
          </a:lstStyle>
          <a:p>
            <a:fld id="{C79F62B1-5C6A-4185-B49C-F9D0C88B8ADE}"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2971697" cy="458713"/>
          </a:xfrm>
          <a:prstGeom prst="rect">
            <a:avLst/>
          </a:prstGeom>
          <a:noFill/>
          <a:ln w="9525">
            <a:noFill/>
            <a:miter lim="800000"/>
            <a:headEnd/>
            <a:tailEnd/>
          </a:ln>
          <a:effectLst/>
        </p:spPr>
        <p:txBody>
          <a:bodyPr vert="horz" wrap="square" lIns="90782" tIns="45391" rIns="90782" bIns="45391" numCol="1" anchor="t" anchorCtr="0" compatLnSpc="1">
            <a:prstTxWarp prst="textNoShape">
              <a:avLst/>
            </a:prstTxWarp>
          </a:bodyPr>
          <a:lstStyle>
            <a:lvl1pPr defTabSz="907294">
              <a:defRPr sz="1200"/>
            </a:lvl1pPr>
          </a:lstStyle>
          <a:p>
            <a:endParaRPr lang="en-US"/>
          </a:p>
        </p:txBody>
      </p:sp>
      <p:sp>
        <p:nvSpPr>
          <p:cNvPr id="34819" name="Rectangle 3"/>
          <p:cNvSpPr>
            <a:spLocks noGrp="1" noChangeArrowheads="1"/>
          </p:cNvSpPr>
          <p:nvPr>
            <p:ph type="dt" idx="1"/>
          </p:nvPr>
        </p:nvSpPr>
        <p:spPr bwMode="auto">
          <a:xfrm>
            <a:off x="3884753" y="0"/>
            <a:ext cx="2971697" cy="458713"/>
          </a:xfrm>
          <a:prstGeom prst="rect">
            <a:avLst/>
          </a:prstGeom>
          <a:noFill/>
          <a:ln w="9525">
            <a:noFill/>
            <a:miter lim="800000"/>
            <a:headEnd/>
            <a:tailEnd/>
          </a:ln>
          <a:effectLst/>
        </p:spPr>
        <p:txBody>
          <a:bodyPr vert="horz" wrap="square" lIns="90782" tIns="45391" rIns="90782" bIns="45391" numCol="1" anchor="t" anchorCtr="0" compatLnSpc="1">
            <a:prstTxWarp prst="textNoShape">
              <a:avLst/>
            </a:prstTxWarp>
          </a:bodyPr>
          <a:lstStyle>
            <a:lvl1pPr algn="r" defTabSz="907294">
              <a:defRPr sz="1200"/>
            </a:lvl1pPr>
          </a:lstStyle>
          <a:p>
            <a:endParaRPr lang="en-US"/>
          </a:p>
        </p:txBody>
      </p:sp>
      <p:sp>
        <p:nvSpPr>
          <p:cNvPr id="34820" name="Rectangle 4"/>
          <p:cNvSpPr>
            <a:spLocks noGrp="1" noRot="1" noChangeAspect="1" noChangeArrowheads="1" noTextEdit="1"/>
          </p:cNvSpPr>
          <p:nvPr>
            <p:ph type="sldImg" idx="2"/>
          </p:nvPr>
        </p:nvSpPr>
        <p:spPr bwMode="auto">
          <a:xfrm>
            <a:off x="1133475" y="688975"/>
            <a:ext cx="4591050" cy="3443288"/>
          </a:xfrm>
          <a:prstGeom prst="rect">
            <a:avLst/>
          </a:prstGeom>
          <a:noFill/>
          <a:ln w="9525">
            <a:solidFill>
              <a:srgbClr val="000000"/>
            </a:solidFill>
            <a:miter lim="800000"/>
            <a:headEnd/>
            <a:tailEnd/>
          </a:ln>
          <a:effectLst/>
        </p:spPr>
      </p:sp>
      <p:sp>
        <p:nvSpPr>
          <p:cNvPr id="34821" name="Rectangle 5"/>
          <p:cNvSpPr>
            <a:spLocks noGrp="1" noChangeArrowheads="1"/>
          </p:cNvSpPr>
          <p:nvPr>
            <p:ph type="body" sz="quarter" idx="3"/>
          </p:nvPr>
        </p:nvSpPr>
        <p:spPr bwMode="auto">
          <a:xfrm>
            <a:off x="685180" y="4361684"/>
            <a:ext cx="5487640" cy="4129978"/>
          </a:xfrm>
          <a:prstGeom prst="rect">
            <a:avLst/>
          </a:prstGeom>
          <a:noFill/>
          <a:ln w="9525">
            <a:noFill/>
            <a:miter lim="800000"/>
            <a:headEnd/>
            <a:tailEnd/>
          </a:ln>
          <a:effectLst/>
        </p:spPr>
        <p:txBody>
          <a:bodyPr vert="horz" wrap="square" lIns="90782" tIns="45391" rIns="90782" bIns="45391"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4822" name="Rectangle 6"/>
          <p:cNvSpPr>
            <a:spLocks noGrp="1" noChangeArrowheads="1"/>
          </p:cNvSpPr>
          <p:nvPr>
            <p:ph type="ftr" sz="quarter" idx="4"/>
          </p:nvPr>
        </p:nvSpPr>
        <p:spPr bwMode="auto">
          <a:xfrm>
            <a:off x="0" y="8720235"/>
            <a:ext cx="2971697" cy="458713"/>
          </a:xfrm>
          <a:prstGeom prst="rect">
            <a:avLst/>
          </a:prstGeom>
          <a:noFill/>
          <a:ln w="9525">
            <a:noFill/>
            <a:miter lim="800000"/>
            <a:headEnd/>
            <a:tailEnd/>
          </a:ln>
          <a:effectLst/>
        </p:spPr>
        <p:txBody>
          <a:bodyPr vert="horz" wrap="square" lIns="90782" tIns="45391" rIns="90782" bIns="45391" numCol="1" anchor="b" anchorCtr="0" compatLnSpc="1">
            <a:prstTxWarp prst="textNoShape">
              <a:avLst/>
            </a:prstTxWarp>
          </a:bodyPr>
          <a:lstStyle>
            <a:lvl1pPr defTabSz="907294">
              <a:defRPr sz="1200"/>
            </a:lvl1pPr>
          </a:lstStyle>
          <a:p>
            <a:endParaRPr lang="en-US"/>
          </a:p>
        </p:txBody>
      </p:sp>
      <p:sp>
        <p:nvSpPr>
          <p:cNvPr id="34823" name="Rectangle 7"/>
          <p:cNvSpPr>
            <a:spLocks noGrp="1" noChangeArrowheads="1"/>
          </p:cNvSpPr>
          <p:nvPr>
            <p:ph type="sldNum" sz="quarter" idx="5"/>
          </p:nvPr>
        </p:nvSpPr>
        <p:spPr bwMode="auto">
          <a:xfrm>
            <a:off x="3884753" y="8720235"/>
            <a:ext cx="2971697" cy="458713"/>
          </a:xfrm>
          <a:prstGeom prst="rect">
            <a:avLst/>
          </a:prstGeom>
          <a:noFill/>
          <a:ln w="9525">
            <a:noFill/>
            <a:miter lim="800000"/>
            <a:headEnd/>
            <a:tailEnd/>
          </a:ln>
          <a:effectLst/>
        </p:spPr>
        <p:txBody>
          <a:bodyPr vert="horz" wrap="square" lIns="90782" tIns="45391" rIns="90782" bIns="45391" numCol="1" anchor="b" anchorCtr="0" compatLnSpc="1">
            <a:prstTxWarp prst="textNoShape">
              <a:avLst/>
            </a:prstTxWarp>
          </a:bodyPr>
          <a:lstStyle>
            <a:lvl1pPr algn="r" defTabSz="907294">
              <a:defRPr sz="1200"/>
            </a:lvl1pPr>
          </a:lstStyle>
          <a:p>
            <a:fld id="{C2FB7DBD-226F-4914-8B0C-48212535319A}"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9A9C8C-A941-45C2-AC36-7EBFF9B7EEED}" type="slidenum">
              <a:rPr lang="en-US"/>
              <a:pPr/>
              <a:t>1</a:t>
            </a:fld>
            <a:endParaRPr lang="en-US"/>
          </a:p>
        </p:txBody>
      </p:sp>
      <p:sp>
        <p:nvSpPr>
          <p:cNvPr id="316418" name="Rectangle 2"/>
          <p:cNvSpPr>
            <a:spLocks noGrp="1" noRot="1" noChangeAspect="1" noChangeArrowheads="1" noTextEdit="1"/>
          </p:cNvSpPr>
          <p:nvPr>
            <p:ph type="sldImg"/>
          </p:nvPr>
        </p:nvSpPr>
        <p:spPr>
          <a:ln/>
        </p:spPr>
      </p:sp>
      <p:sp>
        <p:nvSpPr>
          <p:cNvPr id="316419"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2FB7DBD-226F-4914-8B0C-48212535319A}" type="slidenum">
              <a:rPr lang="en-US" smtClean="0"/>
              <a:pPr/>
              <a:t>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6B86820C-8330-4BE2-9912-7E34E70BE59B}" type="slidenum">
              <a:rPr lang="en-US" altLang="en-US" smtClean="0"/>
              <a:pPr/>
              <a:t>‹#›</a:t>
            </a:fld>
            <a:endParaRPr lang="en-US" alt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A9275A27-3E91-45B7-B470-FBBBAAF8E109}" type="slidenum">
              <a:rPr lang="en-US" altLang="en-US" smtClean="0"/>
              <a:pPr/>
              <a:t>‹#›</a:t>
            </a:fld>
            <a:endParaRPr lang="en-US"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a:xfrm>
            <a:off x="2640597" y="6377459"/>
            <a:ext cx="3836404" cy="365125"/>
          </a:xfrm>
        </p:spPr>
        <p:txBody>
          <a:bodyPr/>
          <a:lstStyle/>
          <a:p>
            <a:endParaRPr lang="en-US" altLang="en-US"/>
          </a:p>
        </p:txBody>
      </p:sp>
      <p:sp>
        <p:nvSpPr>
          <p:cNvPr id="6" name="Slide Number Placeholder 5"/>
          <p:cNvSpPr>
            <a:spLocks noGrp="1"/>
          </p:cNvSpPr>
          <p:nvPr>
            <p:ph type="sldNum" sz="quarter" idx="12"/>
          </p:nvPr>
        </p:nvSpPr>
        <p:spPr/>
        <p:txBody>
          <a:bodyPr/>
          <a:lstStyle/>
          <a:p>
            <a:fld id="{D3A37945-FD50-4B30-9673-9F12A16619FE}" type="slidenum">
              <a:rPr lang="en-US" altLang="en-US" smtClean="0"/>
              <a:pPr/>
              <a:t>‹#›</a:t>
            </a:fld>
            <a:endParaRPr lang="en-US"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D1681AFA-D9D8-4134-A7D0-48055D2EAFB5}" type="slidenum">
              <a:rPr lang="en-US" altLang="en-US" smtClean="0"/>
              <a:pPr/>
              <a:t>‹#›</a:t>
            </a:fld>
            <a:endParaRPr lang="en-US"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4D57390A-CF2E-4150-86E2-03C61B108397}" type="slidenum">
              <a:rPr lang="en-US" altLang="en-US" smtClean="0"/>
              <a:pPr/>
              <a:t>‹#›</a:t>
            </a:fld>
            <a:endParaRPr lang="en-US"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endParaRPr lang="en-US" altLang="en-US"/>
          </a:p>
        </p:txBody>
      </p:sp>
      <p:sp>
        <p:nvSpPr>
          <p:cNvPr id="6" name="Footer Placeholder 5"/>
          <p:cNvSpPr>
            <a:spLocks noGrp="1"/>
          </p:cNvSpPr>
          <p:nvPr>
            <p:ph type="ftr" sz="quarter" idx="11"/>
          </p:nvPr>
        </p:nvSpPr>
        <p:spPr/>
        <p:txBody>
          <a:bodyPr/>
          <a:lstStyle/>
          <a:p>
            <a:endParaRPr lang="en-US" altLang="en-US"/>
          </a:p>
        </p:txBody>
      </p:sp>
      <p:sp>
        <p:nvSpPr>
          <p:cNvPr id="7" name="Slide Number Placeholder 6"/>
          <p:cNvSpPr>
            <a:spLocks noGrp="1"/>
          </p:cNvSpPr>
          <p:nvPr>
            <p:ph type="sldNum" sz="quarter" idx="12"/>
          </p:nvPr>
        </p:nvSpPr>
        <p:spPr/>
        <p:txBody>
          <a:bodyPr/>
          <a:lstStyle/>
          <a:p>
            <a:fld id="{FBBEB812-BC8B-4502-A949-726F7C294A69}" type="slidenum">
              <a:rPr lang="en-US" altLang="en-US" smtClean="0"/>
              <a:pPr/>
              <a:t>‹#›</a:t>
            </a:fld>
            <a:endParaRPr lang="en-U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endParaRPr lang="en-US" altLang="en-US"/>
          </a:p>
        </p:txBody>
      </p:sp>
      <p:sp>
        <p:nvSpPr>
          <p:cNvPr id="8" name="Footer Placeholder 7"/>
          <p:cNvSpPr>
            <a:spLocks noGrp="1"/>
          </p:cNvSpPr>
          <p:nvPr>
            <p:ph type="ftr" sz="quarter" idx="11"/>
          </p:nvPr>
        </p:nvSpPr>
        <p:spPr/>
        <p:txBody>
          <a:bodyPr/>
          <a:lstStyle/>
          <a:p>
            <a:endParaRPr lang="en-US" altLang="en-US"/>
          </a:p>
        </p:txBody>
      </p:sp>
      <p:sp>
        <p:nvSpPr>
          <p:cNvPr id="9" name="Slide Number Placeholder 8"/>
          <p:cNvSpPr>
            <a:spLocks noGrp="1"/>
          </p:cNvSpPr>
          <p:nvPr>
            <p:ph type="sldNum" sz="quarter" idx="12"/>
          </p:nvPr>
        </p:nvSpPr>
        <p:spPr/>
        <p:txBody>
          <a:bodyPr/>
          <a:lstStyle/>
          <a:p>
            <a:fld id="{B78065C7-4109-4ECA-B035-B5B7F2D070F7}" type="slidenum">
              <a:rPr lang="en-US" altLang="en-US" smtClean="0"/>
              <a:pPr/>
              <a:t>‹#›</a:t>
            </a:fld>
            <a:endParaRPr lang="en-US"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endParaRPr lang="en-US" altLang="en-US"/>
          </a:p>
        </p:txBody>
      </p:sp>
      <p:sp>
        <p:nvSpPr>
          <p:cNvPr id="4" name="Footer Placeholder 3"/>
          <p:cNvSpPr>
            <a:spLocks noGrp="1"/>
          </p:cNvSpPr>
          <p:nvPr>
            <p:ph type="ftr" sz="quarter" idx="11"/>
          </p:nvPr>
        </p:nvSpPr>
        <p:spPr/>
        <p:txBody>
          <a:bodyPr/>
          <a:lstStyle/>
          <a:p>
            <a:endParaRPr lang="en-US" altLang="en-US"/>
          </a:p>
        </p:txBody>
      </p:sp>
      <p:sp>
        <p:nvSpPr>
          <p:cNvPr id="5" name="Slide Number Placeholder 4"/>
          <p:cNvSpPr>
            <a:spLocks noGrp="1"/>
          </p:cNvSpPr>
          <p:nvPr>
            <p:ph type="sldNum" sz="quarter" idx="12"/>
          </p:nvPr>
        </p:nvSpPr>
        <p:spPr/>
        <p:txBody>
          <a:bodyPr/>
          <a:lstStyle/>
          <a:p>
            <a:fld id="{EA42CDC1-9502-4831-9404-195CE284915C}" type="slidenum">
              <a:rPr lang="en-US" altLang="en-US" smtClean="0"/>
              <a:pPr/>
              <a:t>‹#›</a:t>
            </a:fld>
            <a:endParaRPr lang="en-U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ltLang="en-US"/>
          </a:p>
        </p:txBody>
      </p:sp>
      <p:sp>
        <p:nvSpPr>
          <p:cNvPr id="3" name="Footer Placeholder 2"/>
          <p:cNvSpPr>
            <a:spLocks noGrp="1"/>
          </p:cNvSpPr>
          <p:nvPr>
            <p:ph type="ftr" sz="quarter" idx="11"/>
          </p:nvPr>
        </p:nvSpPr>
        <p:spPr/>
        <p:txBody>
          <a:bodyPr/>
          <a:lstStyle/>
          <a:p>
            <a:endParaRPr lang="en-US" altLang="en-US"/>
          </a:p>
        </p:txBody>
      </p:sp>
      <p:sp>
        <p:nvSpPr>
          <p:cNvPr id="4" name="Slide Number Placeholder 3"/>
          <p:cNvSpPr>
            <a:spLocks noGrp="1"/>
          </p:cNvSpPr>
          <p:nvPr>
            <p:ph type="sldNum" sz="quarter" idx="12"/>
          </p:nvPr>
        </p:nvSpPr>
        <p:spPr/>
        <p:txBody>
          <a:bodyPr/>
          <a:lstStyle/>
          <a:p>
            <a:fld id="{040BE88F-C86A-4EC2-8F54-0DD7B4F34375}" type="slidenum">
              <a:rPr lang="en-US" altLang="en-US" smtClean="0"/>
              <a:pPr/>
              <a:t>‹#›</a:t>
            </a:fld>
            <a:endParaRPr lang="en-U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endParaRPr lang="en-US" altLang="en-US"/>
          </a:p>
        </p:txBody>
      </p:sp>
      <p:sp>
        <p:nvSpPr>
          <p:cNvPr id="6" name="Footer Placeholder 5"/>
          <p:cNvSpPr>
            <a:spLocks noGrp="1"/>
          </p:cNvSpPr>
          <p:nvPr>
            <p:ph type="ftr" sz="quarter" idx="11"/>
          </p:nvPr>
        </p:nvSpPr>
        <p:spPr/>
        <p:txBody>
          <a:bodyPr/>
          <a:lstStyle/>
          <a:p>
            <a:endParaRPr lang="en-US" altLang="en-US"/>
          </a:p>
        </p:txBody>
      </p:sp>
      <p:sp>
        <p:nvSpPr>
          <p:cNvPr id="7" name="Slide Number Placeholder 6"/>
          <p:cNvSpPr>
            <a:spLocks noGrp="1"/>
          </p:cNvSpPr>
          <p:nvPr>
            <p:ph type="sldNum" sz="quarter" idx="12"/>
          </p:nvPr>
        </p:nvSpPr>
        <p:spPr/>
        <p:txBody>
          <a:bodyPr/>
          <a:lstStyle/>
          <a:p>
            <a:fld id="{D28F721A-AC75-4614-9FE1-01BD5E4CAB8C}" type="slidenum">
              <a:rPr lang="en-US" altLang="en-US" smtClean="0"/>
              <a:pPr/>
              <a:t>‹#›</a:t>
            </a:fld>
            <a:endParaRPr lang="en-US" alt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endParaRPr lang="en-US" alt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ltLang="en-US"/>
          </a:p>
        </p:txBody>
      </p:sp>
      <p:sp>
        <p:nvSpPr>
          <p:cNvPr id="7" name="Slide Number Placeholder 6"/>
          <p:cNvSpPr>
            <a:spLocks noGrp="1"/>
          </p:cNvSpPr>
          <p:nvPr>
            <p:ph type="sldNum" sz="quarter" idx="12"/>
          </p:nvPr>
        </p:nvSpPr>
        <p:spPr>
          <a:xfrm>
            <a:off x="8339328" y="1170432"/>
            <a:ext cx="733864" cy="201168"/>
          </a:xfrm>
        </p:spPr>
        <p:txBody>
          <a:bodyPr/>
          <a:lstStyle/>
          <a:p>
            <a:fld id="{3FDB7986-94B3-4F29-9FE2-279AC1242E18}" type="slidenum">
              <a:rPr lang="en-US" altLang="en-US" smtClean="0"/>
              <a:pPr/>
              <a:t>‹#›</a:t>
            </a:fld>
            <a:endParaRPr lang="en-US" alt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endParaRPr lang="en-US" alt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lt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9535DF55-FFFD-40DD-ACB8-8AC21C455A5B}" type="slidenum">
              <a:rPr lang="en-US" altLang="en-US" smtClean="0"/>
              <a:pPr/>
              <a:t>‹#›</a:t>
            </a:fld>
            <a:endParaRPr lang="en-US" altLang="en-US"/>
          </a:p>
        </p:txBody>
      </p:sp>
      <p:grpSp>
        <p:nvGrpSpPr>
          <p:cNvPr id="9" name="Group 40"/>
          <p:cNvGrpSpPr>
            <a:grpSpLocks/>
          </p:cNvGrpSpPr>
          <p:nvPr userDrawn="1"/>
        </p:nvGrpSpPr>
        <p:grpSpPr bwMode="auto">
          <a:xfrm>
            <a:off x="8077200" y="152400"/>
            <a:ext cx="884238" cy="1447800"/>
            <a:chOff x="4704" y="1885"/>
            <a:chExt cx="843" cy="1379"/>
          </a:xfrm>
        </p:grpSpPr>
        <p:sp>
          <p:nvSpPr>
            <p:cNvPr id="11" name="Oval 41"/>
            <p:cNvSpPr>
              <a:spLocks noChangeArrowheads="1"/>
            </p:cNvSpPr>
            <p:nvPr/>
          </p:nvSpPr>
          <p:spPr bwMode="auto">
            <a:xfrm>
              <a:off x="4704" y="1885"/>
              <a:ext cx="127" cy="127"/>
            </a:xfrm>
            <a:prstGeom prst="ellipse">
              <a:avLst/>
            </a:prstGeom>
            <a:solidFill>
              <a:schemeClr val="tx1"/>
            </a:solidFill>
            <a:ln w="9525">
              <a:noFill/>
              <a:round/>
              <a:headEnd/>
              <a:tailEnd/>
            </a:ln>
            <a:effectLst/>
          </p:spPr>
          <p:txBody>
            <a:bodyPr wrap="none" anchor="ctr"/>
            <a:lstStyle/>
            <a:p>
              <a:endParaRPr lang="en-US"/>
            </a:p>
          </p:txBody>
        </p:sp>
        <p:sp>
          <p:nvSpPr>
            <p:cNvPr id="12" name="Oval 42"/>
            <p:cNvSpPr>
              <a:spLocks noChangeArrowheads="1"/>
            </p:cNvSpPr>
            <p:nvPr/>
          </p:nvSpPr>
          <p:spPr bwMode="auto">
            <a:xfrm>
              <a:off x="4883" y="1885"/>
              <a:ext cx="127" cy="127"/>
            </a:xfrm>
            <a:prstGeom prst="ellipse">
              <a:avLst/>
            </a:prstGeom>
            <a:solidFill>
              <a:schemeClr val="tx1"/>
            </a:solidFill>
            <a:ln w="9525">
              <a:noFill/>
              <a:round/>
              <a:headEnd/>
              <a:tailEnd/>
            </a:ln>
            <a:effectLst/>
          </p:spPr>
          <p:txBody>
            <a:bodyPr wrap="none" anchor="ctr"/>
            <a:lstStyle/>
            <a:p>
              <a:endParaRPr lang="en-US"/>
            </a:p>
          </p:txBody>
        </p:sp>
        <p:sp>
          <p:nvSpPr>
            <p:cNvPr id="13" name="Oval 43"/>
            <p:cNvSpPr>
              <a:spLocks noChangeArrowheads="1"/>
            </p:cNvSpPr>
            <p:nvPr/>
          </p:nvSpPr>
          <p:spPr bwMode="auto">
            <a:xfrm>
              <a:off x="5062" y="1885"/>
              <a:ext cx="127" cy="127"/>
            </a:xfrm>
            <a:prstGeom prst="ellipse">
              <a:avLst/>
            </a:prstGeom>
            <a:solidFill>
              <a:schemeClr val="tx1"/>
            </a:solidFill>
            <a:ln w="9525">
              <a:noFill/>
              <a:round/>
              <a:headEnd/>
              <a:tailEnd/>
            </a:ln>
            <a:effectLst/>
          </p:spPr>
          <p:txBody>
            <a:bodyPr wrap="none" anchor="ctr"/>
            <a:lstStyle/>
            <a:p>
              <a:endParaRPr lang="en-US"/>
            </a:p>
          </p:txBody>
        </p:sp>
        <p:sp>
          <p:nvSpPr>
            <p:cNvPr id="14" name="Oval 44"/>
            <p:cNvSpPr>
              <a:spLocks noChangeArrowheads="1"/>
            </p:cNvSpPr>
            <p:nvPr/>
          </p:nvSpPr>
          <p:spPr bwMode="auto">
            <a:xfrm>
              <a:off x="4704" y="2064"/>
              <a:ext cx="127" cy="127"/>
            </a:xfrm>
            <a:prstGeom prst="ellipse">
              <a:avLst/>
            </a:prstGeom>
            <a:solidFill>
              <a:schemeClr val="tx1"/>
            </a:solidFill>
            <a:ln w="9525">
              <a:noFill/>
              <a:round/>
              <a:headEnd/>
              <a:tailEnd/>
            </a:ln>
            <a:effectLst/>
          </p:spPr>
          <p:txBody>
            <a:bodyPr wrap="none" anchor="ctr"/>
            <a:lstStyle/>
            <a:p>
              <a:endParaRPr lang="en-US"/>
            </a:p>
          </p:txBody>
        </p:sp>
        <p:sp>
          <p:nvSpPr>
            <p:cNvPr id="15" name="Oval 45"/>
            <p:cNvSpPr>
              <a:spLocks noChangeArrowheads="1"/>
            </p:cNvSpPr>
            <p:nvPr/>
          </p:nvSpPr>
          <p:spPr bwMode="auto">
            <a:xfrm>
              <a:off x="4883" y="2064"/>
              <a:ext cx="127" cy="127"/>
            </a:xfrm>
            <a:prstGeom prst="ellipse">
              <a:avLst/>
            </a:prstGeom>
            <a:solidFill>
              <a:schemeClr val="tx1"/>
            </a:solidFill>
            <a:ln w="9525">
              <a:noFill/>
              <a:round/>
              <a:headEnd/>
              <a:tailEnd/>
            </a:ln>
            <a:effectLst/>
          </p:spPr>
          <p:txBody>
            <a:bodyPr wrap="none" anchor="ctr"/>
            <a:lstStyle/>
            <a:p>
              <a:endParaRPr lang="en-US"/>
            </a:p>
          </p:txBody>
        </p:sp>
        <p:sp>
          <p:nvSpPr>
            <p:cNvPr id="16" name="Oval 46"/>
            <p:cNvSpPr>
              <a:spLocks noChangeArrowheads="1"/>
            </p:cNvSpPr>
            <p:nvPr/>
          </p:nvSpPr>
          <p:spPr bwMode="auto">
            <a:xfrm>
              <a:off x="5062" y="2064"/>
              <a:ext cx="127" cy="127"/>
            </a:xfrm>
            <a:prstGeom prst="ellipse">
              <a:avLst/>
            </a:prstGeom>
            <a:solidFill>
              <a:schemeClr val="tx1"/>
            </a:solidFill>
            <a:ln w="9525">
              <a:noFill/>
              <a:round/>
              <a:headEnd/>
              <a:tailEnd/>
            </a:ln>
            <a:effectLst/>
          </p:spPr>
          <p:txBody>
            <a:bodyPr wrap="none" anchor="ctr"/>
            <a:lstStyle/>
            <a:p>
              <a:endParaRPr lang="en-US"/>
            </a:p>
          </p:txBody>
        </p:sp>
        <p:sp>
          <p:nvSpPr>
            <p:cNvPr id="17" name="Oval 47"/>
            <p:cNvSpPr>
              <a:spLocks noChangeArrowheads="1"/>
            </p:cNvSpPr>
            <p:nvPr/>
          </p:nvSpPr>
          <p:spPr bwMode="auto">
            <a:xfrm>
              <a:off x="5241" y="2064"/>
              <a:ext cx="127" cy="127"/>
            </a:xfrm>
            <a:prstGeom prst="ellipse">
              <a:avLst/>
            </a:prstGeom>
            <a:solidFill>
              <a:srgbClr val="FF6600"/>
            </a:solidFill>
            <a:ln w="9525">
              <a:noFill/>
              <a:round/>
              <a:headEnd/>
              <a:tailEnd/>
            </a:ln>
            <a:effectLst/>
          </p:spPr>
          <p:txBody>
            <a:bodyPr wrap="none" anchor="ctr"/>
            <a:lstStyle/>
            <a:p>
              <a:endParaRPr lang="en-US"/>
            </a:p>
          </p:txBody>
        </p:sp>
        <p:sp>
          <p:nvSpPr>
            <p:cNvPr id="18" name="Oval 48"/>
            <p:cNvSpPr>
              <a:spLocks noChangeArrowheads="1"/>
            </p:cNvSpPr>
            <p:nvPr/>
          </p:nvSpPr>
          <p:spPr bwMode="auto">
            <a:xfrm>
              <a:off x="4704" y="2243"/>
              <a:ext cx="127" cy="127"/>
            </a:xfrm>
            <a:prstGeom prst="ellipse">
              <a:avLst/>
            </a:prstGeom>
            <a:solidFill>
              <a:schemeClr val="tx1"/>
            </a:solidFill>
            <a:ln w="9525">
              <a:noFill/>
              <a:round/>
              <a:headEnd/>
              <a:tailEnd/>
            </a:ln>
            <a:effectLst/>
          </p:spPr>
          <p:txBody>
            <a:bodyPr wrap="none" anchor="ctr"/>
            <a:lstStyle/>
            <a:p>
              <a:endParaRPr lang="en-US"/>
            </a:p>
          </p:txBody>
        </p:sp>
        <p:sp>
          <p:nvSpPr>
            <p:cNvPr id="19" name="Oval 49"/>
            <p:cNvSpPr>
              <a:spLocks noChangeArrowheads="1"/>
            </p:cNvSpPr>
            <p:nvPr/>
          </p:nvSpPr>
          <p:spPr bwMode="auto">
            <a:xfrm>
              <a:off x="4883" y="2243"/>
              <a:ext cx="127" cy="127"/>
            </a:xfrm>
            <a:prstGeom prst="ellipse">
              <a:avLst/>
            </a:prstGeom>
            <a:solidFill>
              <a:schemeClr val="tx1"/>
            </a:solidFill>
            <a:ln w="9525">
              <a:noFill/>
              <a:round/>
              <a:headEnd/>
              <a:tailEnd/>
            </a:ln>
            <a:effectLst/>
          </p:spPr>
          <p:txBody>
            <a:bodyPr wrap="none" anchor="ctr"/>
            <a:lstStyle/>
            <a:p>
              <a:endParaRPr lang="en-US"/>
            </a:p>
          </p:txBody>
        </p:sp>
        <p:sp>
          <p:nvSpPr>
            <p:cNvPr id="20" name="Oval 50"/>
            <p:cNvSpPr>
              <a:spLocks noChangeArrowheads="1"/>
            </p:cNvSpPr>
            <p:nvPr/>
          </p:nvSpPr>
          <p:spPr bwMode="auto">
            <a:xfrm>
              <a:off x="5062" y="2243"/>
              <a:ext cx="127" cy="127"/>
            </a:xfrm>
            <a:prstGeom prst="ellipse">
              <a:avLst/>
            </a:prstGeom>
            <a:solidFill>
              <a:srgbClr val="FF6600"/>
            </a:solidFill>
            <a:ln w="9525">
              <a:noFill/>
              <a:round/>
              <a:headEnd/>
              <a:tailEnd/>
            </a:ln>
            <a:effectLst/>
          </p:spPr>
          <p:txBody>
            <a:bodyPr wrap="none" anchor="ctr"/>
            <a:lstStyle/>
            <a:p>
              <a:endParaRPr lang="en-US"/>
            </a:p>
          </p:txBody>
        </p:sp>
        <p:sp>
          <p:nvSpPr>
            <p:cNvPr id="21" name="Oval 51"/>
            <p:cNvSpPr>
              <a:spLocks noChangeArrowheads="1"/>
            </p:cNvSpPr>
            <p:nvPr/>
          </p:nvSpPr>
          <p:spPr bwMode="auto">
            <a:xfrm>
              <a:off x="5241" y="2243"/>
              <a:ext cx="127" cy="127"/>
            </a:xfrm>
            <a:prstGeom prst="ellipse">
              <a:avLst/>
            </a:prstGeom>
            <a:solidFill>
              <a:srgbClr val="FF6600"/>
            </a:solidFill>
            <a:ln w="9525">
              <a:noFill/>
              <a:round/>
              <a:headEnd/>
              <a:tailEnd/>
            </a:ln>
            <a:effectLst/>
          </p:spPr>
          <p:txBody>
            <a:bodyPr wrap="none" anchor="ctr"/>
            <a:lstStyle/>
            <a:p>
              <a:endParaRPr lang="en-US"/>
            </a:p>
          </p:txBody>
        </p:sp>
        <p:sp>
          <p:nvSpPr>
            <p:cNvPr id="22" name="Oval 52"/>
            <p:cNvSpPr>
              <a:spLocks noChangeArrowheads="1"/>
            </p:cNvSpPr>
            <p:nvPr/>
          </p:nvSpPr>
          <p:spPr bwMode="auto">
            <a:xfrm>
              <a:off x="5420" y="2243"/>
              <a:ext cx="127" cy="127"/>
            </a:xfrm>
            <a:prstGeom prst="ellipse">
              <a:avLst/>
            </a:prstGeom>
            <a:solidFill>
              <a:srgbClr val="FF6600"/>
            </a:solidFill>
            <a:ln w="9525">
              <a:noFill/>
              <a:round/>
              <a:headEnd/>
              <a:tailEnd/>
            </a:ln>
            <a:effectLst/>
          </p:spPr>
          <p:txBody>
            <a:bodyPr wrap="none" anchor="ctr"/>
            <a:lstStyle/>
            <a:p>
              <a:endParaRPr lang="en-US"/>
            </a:p>
          </p:txBody>
        </p:sp>
        <p:sp>
          <p:nvSpPr>
            <p:cNvPr id="23" name="Oval 53"/>
            <p:cNvSpPr>
              <a:spLocks noChangeArrowheads="1"/>
            </p:cNvSpPr>
            <p:nvPr/>
          </p:nvSpPr>
          <p:spPr bwMode="auto">
            <a:xfrm>
              <a:off x="4704" y="2421"/>
              <a:ext cx="127" cy="128"/>
            </a:xfrm>
            <a:prstGeom prst="ellipse">
              <a:avLst/>
            </a:prstGeom>
            <a:solidFill>
              <a:schemeClr val="tx1"/>
            </a:solidFill>
            <a:ln w="9525">
              <a:noFill/>
              <a:round/>
              <a:headEnd/>
              <a:tailEnd/>
            </a:ln>
            <a:effectLst/>
          </p:spPr>
          <p:txBody>
            <a:bodyPr wrap="none" anchor="ctr"/>
            <a:lstStyle/>
            <a:p>
              <a:endParaRPr lang="en-US"/>
            </a:p>
          </p:txBody>
        </p:sp>
        <p:sp>
          <p:nvSpPr>
            <p:cNvPr id="24" name="Oval 54"/>
            <p:cNvSpPr>
              <a:spLocks noChangeArrowheads="1"/>
            </p:cNvSpPr>
            <p:nvPr/>
          </p:nvSpPr>
          <p:spPr bwMode="auto">
            <a:xfrm>
              <a:off x="4883" y="2421"/>
              <a:ext cx="127" cy="128"/>
            </a:xfrm>
            <a:prstGeom prst="ellipse">
              <a:avLst/>
            </a:prstGeom>
            <a:solidFill>
              <a:srgbClr val="FF6600"/>
            </a:solidFill>
            <a:ln w="9525">
              <a:noFill/>
              <a:round/>
              <a:headEnd/>
              <a:tailEnd/>
            </a:ln>
            <a:effectLst/>
          </p:spPr>
          <p:txBody>
            <a:bodyPr wrap="none" anchor="ctr"/>
            <a:lstStyle/>
            <a:p>
              <a:endParaRPr lang="en-US"/>
            </a:p>
          </p:txBody>
        </p:sp>
        <p:sp>
          <p:nvSpPr>
            <p:cNvPr id="25" name="Oval 55"/>
            <p:cNvSpPr>
              <a:spLocks noChangeArrowheads="1"/>
            </p:cNvSpPr>
            <p:nvPr/>
          </p:nvSpPr>
          <p:spPr bwMode="auto">
            <a:xfrm>
              <a:off x="5062" y="2421"/>
              <a:ext cx="127" cy="128"/>
            </a:xfrm>
            <a:prstGeom prst="ellipse">
              <a:avLst/>
            </a:prstGeom>
            <a:solidFill>
              <a:srgbClr val="FF6600"/>
            </a:solidFill>
            <a:ln w="9525">
              <a:noFill/>
              <a:round/>
              <a:headEnd/>
              <a:tailEnd/>
            </a:ln>
            <a:effectLst/>
          </p:spPr>
          <p:txBody>
            <a:bodyPr wrap="none" anchor="ctr"/>
            <a:lstStyle/>
            <a:p>
              <a:endParaRPr lang="en-US"/>
            </a:p>
          </p:txBody>
        </p:sp>
        <p:sp>
          <p:nvSpPr>
            <p:cNvPr id="26" name="Oval 56"/>
            <p:cNvSpPr>
              <a:spLocks noChangeArrowheads="1"/>
            </p:cNvSpPr>
            <p:nvPr/>
          </p:nvSpPr>
          <p:spPr bwMode="auto">
            <a:xfrm>
              <a:off x="5241" y="2421"/>
              <a:ext cx="127" cy="128"/>
            </a:xfrm>
            <a:prstGeom prst="ellipse">
              <a:avLst/>
            </a:prstGeom>
            <a:solidFill>
              <a:srgbClr val="FF6600"/>
            </a:solidFill>
            <a:ln w="9525">
              <a:noFill/>
              <a:round/>
              <a:headEnd/>
              <a:tailEnd/>
            </a:ln>
            <a:effectLst/>
          </p:spPr>
          <p:txBody>
            <a:bodyPr wrap="none" anchor="ctr"/>
            <a:lstStyle/>
            <a:p>
              <a:endParaRPr lang="en-US"/>
            </a:p>
          </p:txBody>
        </p:sp>
        <p:sp>
          <p:nvSpPr>
            <p:cNvPr id="27" name="Oval 57"/>
            <p:cNvSpPr>
              <a:spLocks noChangeArrowheads="1"/>
            </p:cNvSpPr>
            <p:nvPr/>
          </p:nvSpPr>
          <p:spPr bwMode="auto">
            <a:xfrm>
              <a:off x="4704" y="2600"/>
              <a:ext cx="127" cy="128"/>
            </a:xfrm>
            <a:prstGeom prst="ellipse">
              <a:avLst/>
            </a:prstGeom>
            <a:solidFill>
              <a:srgbClr val="FF6600"/>
            </a:solidFill>
            <a:ln w="9525">
              <a:noFill/>
              <a:round/>
              <a:headEnd/>
              <a:tailEnd/>
            </a:ln>
            <a:effectLst/>
          </p:spPr>
          <p:txBody>
            <a:bodyPr wrap="none" anchor="ctr"/>
            <a:lstStyle/>
            <a:p>
              <a:endParaRPr lang="en-US"/>
            </a:p>
          </p:txBody>
        </p:sp>
        <p:sp>
          <p:nvSpPr>
            <p:cNvPr id="28" name="Oval 58"/>
            <p:cNvSpPr>
              <a:spLocks noChangeArrowheads="1"/>
            </p:cNvSpPr>
            <p:nvPr/>
          </p:nvSpPr>
          <p:spPr bwMode="auto">
            <a:xfrm>
              <a:off x="4883" y="2600"/>
              <a:ext cx="127" cy="128"/>
            </a:xfrm>
            <a:prstGeom prst="ellipse">
              <a:avLst/>
            </a:prstGeom>
            <a:solidFill>
              <a:srgbClr val="FF6600"/>
            </a:solidFill>
            <a:ln w="9525">
              <a:noFill/>
              <a:round/>
              <a:headEnd/>
              <a:tailEnd/>
            </a:ln>
            <a:effectLst/>
          </p:spPr>
          <p:txBody>
            <a:bodyPr wrap="none" anchor="ctr"/>
            <a:lstStyle/>
            <a:p>
              <a:endParaRPr lang="en-US"/>
            </a:p>
          </p:txBody>
        </p:sp>
        <p:sp>
          <p:nvSpPr>
            <p:cNvPr id="29" name="Oval 59"/>
            <p:cNvSpPr>
              <a:spLocks noChangeArrowheads="1"/>
            </p:cNvSpPr>
            <p:nvPr/>
          </p:nvSpPr>
          <p:spPr bwMode="auto">
            <a:xfrm>
              <a:off x="5062" y="2600"/>
              <a:ext cx="127" cy="128"/>
            </a:xfrm>
            <a:prstGeom prst="ellipse">
              <a:avLst/>
            </a:prstGeom>
            <a:solidFill>
              <a:srgbClr val="FF6600"/>
            </a:solidFill>
            <a:ln w="9525">
              <a:noFill/>
              <a:round/>
              <a:headEnd/>
              <a:tailEnd/>
            </a:ln>
            <a:effectLst/>
          </p:spPr>
          <p:txBody>
            <a:bodyPr wrap="none" anchor="ctr"/>
            <a:lstStyle/>
            <a:p>
              <a:endParaRPr lang="en-US"/>
            </a:p>
          </p:txBody>
        </p:sp>
        <p:sp>
          <p:nvSpPr>
            <p:cNvPr id="30" name="Oval 60"/>
            <p:cNvSpPr>
              <a:spLocks noChangeArrowheads="1"/>
            </p:cNvSpPr>
            <p:nvPr/>
          </p:nvSpPr>
          <p:spPr bwMode="auto">
            <a:xfrm>
              <a:off x="5241" y="2600"/>
              <a:ext cx="127" cy="128"/>
            </a:xfrm>
            <a:prstGeom prst="ellipse">
              <a:avLst/>
            </a:prstGeom>
            <a:solidFill>
              <a:srgbClr val="FF6600"/>
            </a:solidFill>
            <a:ln w="9525">
              <a:noFill/>
              <a:round/>
              <a:headEnd/>
              <a:tailEnd/>
            </a:ln>
            <a:effectLst/>
          </p:spPr>
          <p:txBody>
            <a:bodyPr wrap="none" anchor="ctr"/>
            <a:lstStyle/>
            <a:p>
              <a:endParaRPr lang="en-US"/>
            </a:p>
          </p:txBody>
        </p:sp>
        <p:sp>
          <p:nvSpPr>
            <p:cNvPr id="31" name="Oval 61"/>
            <p:cNvSpPr>
              <a:spLocks noChangeArrowheads="1"/>
            </p:cNvSpPr>
            <p:nvPr/>
          </p:nvSpPr>
          <p:spPr bwMode="auto">
            <a:xfrm>
              <a:off x="5420" y="2600"/>
              <a:ext cx="127" cy="128"/>
            </a:xfrm>
            <a:prstGeom prst="ellipse">
              <a:avLst/>
            </a:prstGeom>
            <a:solidFill>
              <a:srgbClr val="C0C0C0"/>
            </a:solidFill>
            <a:ln w="9525">
              <a:noFill/>
              <a:round/>
              <a:headEnd/>
              <a:tailEnd/>
            </a:ln>
            <a:effectLst/>
          </p:spPr>
          <p:txBody>
            <a:bodyPr wrap="none" anchor="ctr"/>
            <a:lstStyle/>
            <a:p>
              <a:endParaRPr lang="en-US"/>
            </a:p>
          </p:txBody>
        </p:sp>
        <p:sp>
          <p:nvSpPr>
            <p:cNvPr id="32" name="Oval 62"/>
            <p:cNvSpPr>
              <a:spLocks noChangeArrowheads="1"/>
            </p:cNvSpPr>
            <p:nvPr/>
          </p:nvSpPr>
          <p:spPr bwMode="auto">
            <a:xfrm>
              <a:off x="4704" y="2779"/>
              <a:ext cx="127" cy="127"/>
            </a:xfrm>
            <a:prstGeom prst="ellipse">
              <a:avLst/>
            </a:prstGeom>
            <a:solidFill>
              <a:srgbClr val="FF6600"/>
            </a:solidFill>
            <a:ln w="9525">
              <a:noFill/>
              <a:round/>
              <a:headEnd/>
              <a:tailEnd/>
            </a:ln>
            <a:effectLst/>
          </p:spPr>
          <p:txBody>
            <a:bodyPr wrap="none" anchor="ctr"/>
            <a:lstStyle/>
            <a:p>
              <a:endParaRPr lang="en-US"/>
            </a:p>
          </p:txBody>
        </p:sp>
        <p:sp>
          <p:nvSpPr>
            <p:cNvPr id="33" name="Oval 63"/>
            <p:cNvSpPr>
              <a:spLocks noChangeArrowheads="1"/>
            </p:cNvSpPr>
            <p:nvPr/>
          </p:nvSpPr>
          <p:spPr bwMode="auto">
            <a:xfrm>
              <a:off x="4883" y="2779"/>
              <a:ext cx="127" cy="127"/>
            </a:xfrm>
            <a:prstGeom prst="ellipse">
              <a:avLst/>
            </a:prstGeom>
            <a:solidFill>
              <a:srgbClr val="FF6600"/>
            </a:solidFill>
            <a:ln w="9525">
              <a:noFill/>
              <a:round/>
              <a:headEnd/>
              <a:tailEnd/>
            </a:ln>
            <a:effectLst/>
          </p:spPr>
          <p:txBody>
            <a:bodyPr wrap="none" anchor="ctr"/>
            <a:lstStyle/>
            <a:p>
              <a:endParaRPr lang="en-US"/>
            </a:p>
          </p:txBody>
        </p:sp>
        <p:sp>
          <p:nvSpPr>
            <p:cNvPr id="34" name="Oval 64"/>
            <p:cNvSpPr>
              <a:spLocks noChangeArrowheads="1"/>
            </p:cNvSpPr>
            <p:nvPr/>
          </p:nvSpPr>
          <p:spPr bwMode="auto">
            <a:xfrm>
              <a:off x="5062" y="2779"/>
              <a:ext cx="127" cy="127"/>
            </a:xfrm>
            <a:prstGeom prst="ellipse">
              <a:avLst/>
            </a:prstGeom>
            <a:solidFill>
              <a:srgbClr val="C0C0C0"/>
            </a:solidFill>
            <a:ln w="9525">
              <a:noFill/>
              <a:round/>
              <a:headEnd/>
              <a:tailEnd/>
            </a:ln>
            <a:effectLst/>
          </p:spPr>
          <p:txBody>
            <a:bodyPr wrap="none" anchor="ctr"/>
            <a:lstStyle/>
            <a:p>
              <a:endParaRPr lang="en-US"/>
            </a:p>
          </p:txBody>
        </p:sp>
        <p:sp>
          <p:nvSpPr>
            <p:cNvPr id="35" name="Oval 65"/>
            <p:cNvSpPr>
              <a:spLocks noChangeArrowheads="1"/>
            </p:cNvSpPr>
            <p:nvPr/>
          </p:nvSpPr>
          <p:spPr bwMode="auto">
            <a:xfrm>
              <a:off x="5241" y="2779"/>
              <a:ext cx="127" cy="127"/>
            </a:xfrm>
            <a:prstGeom prst="ellipse">
              <a:avLst/>
            </a:prstGeom>
            <a:solidFill>
              <a:srgbClr val="C0C0C0"/>
            </a:solidFill>
            <a:ln w="9525">
              <a:noFill/>
              <a:round/>
              <a:headEnd/>
              <a:tailEnd/>
            </a:ln>
            <a:effectLst/>
          </p:spPr>
          <p:txBody>
            <a:bodyPr wrap="none" anchor="ctr"/>
            <a:lstStyle/>
            <a:p>
              <a:endParaRPr lang="en-US"/>
            </a:p>
          </p:txBody>
        </p:sp>
        <p:sp>
          <p:nvSpPr>
            <p:cNvPr id="36" name="Oval 66"/>
            <p:cNvSpPr>
              <a:spLocks noChangeArrowheads="1"/>
            </p:cNvSpPr>
            <p:nvPr/>
          </p:nvSpPr>
          <p:spPr bwMode="auto">
            <a:xfrm>
              <a:off x="4704" y="2958"/>
              <a:ext cx="127" cy="127"/>
            </a:xfrm>
            <a:prstGeom prst="ellipse">
              <a:avLst/>
            </a:prstGeom>
            <a:solidFill>
              <a:srgbClr val="FF6600"/>
            </a:solidFill>
            <a:ln w="9525">
              <a:noFill/>
              <a:round/>
              <a:headEnd/>
              <a:tailEnd/>
            </a:ln>
            <a:effectLst/>
          </p:spPr>
          <p:txBody>
            <a:bodyPr wrap="none" anchor="ctr"/>
            <a:lstStyle/>
            <a:p>
              <a:endParaRPr lang="en-US"/>
            </a:p>
          </p:txBody>
        </p:sp>
        <p:sp>
          <p:nvSpPr>
            <p:cNvPr id="37" name="Oval 67"/>
            <p:cNvSpPr>
              <a:spLocks noChangeArrowheads="1"/>
            </p:cNvSpPr>
            <p:nvPr/>
          </p:nvSpPr>
          <p:spPr bwMode="auto">
            <a:xfrm>
              <a:off x="4883" y="2958"/>
              <a:ext cx="127" cy="127"/>
            </a:xfrm>
            <a:prstGeom prst="ellipse">
              <a:avLst/>
            </a:prstGeom>
            <a:solidFill>
              <a:srgbClr val="FF6600"/>
            </a:solidFill>
            <a:ln w="9525">
              <a:noFill/>
              <a:round/>
              <a:headEnd/>
              <a:tailEnd/>
            </a:ln>
            <a:effectLst/>
          </p:spPr>
          <p:txBody>
            <a:bodyPr wrap="none" anchor="ctr"/>
            <a:lstStyle/>
            <a:p>
              <a:endParaRPr lang="en-US"/>
            </a:p>
          </p:txBody>
        </p:sp>
        <p:sp>
          <p:nvSpPr>
            <p:cNvPr id="38" name="Oval 68"/>
            <p:cNvSpPr>
              <a:spLocks noChangeArrowheads="1"/>
            </p:cNvSpPr>
            <p:nvPr/>
          </p:nvSpPr>
          <p:spPr bwMode="auto">
            <a:xfrm>
              <a:off x="5062" y="2958"/>
              <a:ext cx="127" cy="127"/>
            </a:xfrm>
            <a:prstGeom prst="ellipse">
              <a:avLst/>
            </a:prstGeom>
            <a:solidFill>
              <a:srgbClr val="C0C0C0"/>
            </a:solidFill>
            <a:ln w="9525">
              <a:noFill/>
              <a:round/>
              <a:headEnd/>
              <a:tailEnd/>
            </a:ln>
            <a:effectLst/>
          </p:spPr>
          <p:txBody>
            <a:bodyPr wrap="none" anchor="ctr"/>
            <a:lstStyle/>
            <a:p>
              <a:endParaRPr lang="en-US"/>
            </a:p>
          </p:txBody>
        </p:sp>
        <p:sp>
          <p:nvSpPr>
            <p:cNvPr id="39" name="Oval 69"/>
            <p:cNvSpPr>
              <a:spLocks noChangeArrowheads="1"/>
            </p:cNvSpPr>
            <p:nvPr/>
          </p:nvSpPr>
          <p:spPr bwMode="auto">
            <a:xfrm>
              <a:off x="5241" y="2958"/>
              <a:ext cx="127" cy="127"/>
            </a:xfrm>
            <a:prstGeom prst="ellipse">
              <a:avLst/>
            </a:prstGeom>
            <a:solidFill>
              <a:srgbClr val="C0C0C0"/>
            </a:solidFill>
            <a:ln w="9525">
              <a:noFill/>
              <a:round/>
              <a:headEnd/>
              <a:tailEnd/>
            </a:ln>
            <a:effectLst/>
          </p:spPr>
          <p:txBody>
            <a:bodyPr wrap="none" anchor="ctr"/>
            <a:lstStyle/>
            <a:p>
              <a:endParaRPr lang="en-US"/>
            </a:p>
          </p:txBody>
        </p:sp>
        <p:sp>
          <p:nvSpPr>
            <p:cNvPr id="40" name="Oval 70"/>
            <p:cNvSpPr>
              <a:spLocks noChangeArrowheads="1"/>
            </p:cNvSpPr>
            <p:nvPr/>
          </p:nvSpPr>
          <p:spPr bwMode="auto">
            <a:xfrm>
              <a:off x="4883" y="3137"/>
              <a:ext cx="127" cy="127"/>
            </a:xfrm>
            <a:prstGeom prst="ellipse">
              <a:avLst/>
            </a:prstGeom>
            <a:solidFill>
              <a:srgbClr val="C0C0C0"/>
            </a:solidFill>
            <a:ln w="9525">
              <a:noFill/>
              <a:round/>
              <a:headEnd/>
              <a:tailEnd/>
            </a:ln>
            <a:effectLst/>
          </p:spPr>
          <p:txBody>
            <a:bodyPr wrap="none" anchor="ctr"/>
            <a:lstStyle/>
            <a:p>
              <a:endParaRPr lang="en-US"/>
            </a:p>
          </p:txBody>
        </p:sp>
        <p:sp>
          <p:nvSpPr>
            <p:cNvPr id="41" name="Oval 71"/>
            <p:cNvSpPr>
              <a:spLocks noChangeArrowheads="1"/>
            </p:cNvSpPr>
            <p:nvPr/>
          </p:nvSpPr>
          <p:spPr bwMode="auto">
            <a:xfrm>
              <a:off x="5241" y="3137"/>
              <a:ext cx="127" cy="127"/>
            </a:xfrm>
            <a:prstGeom prst="ellipse">
              <a:avLst/>
            </a:prstGeom>
            <a:solidFill>
              <a:srgbClr val="C0C0C0"/>
            </a:solidFill>
            <a:ln w="9525">
              <a:noFill/>
              <a:round/>
              <a:headEnd/>
              <a:tailEnd/>
            </a:ln>
            <a:effectLst/>
          </p:spPr>
          <p:txBody>
            <a:bodyPr wrap="none" anchor="ctr"/>
            <a:lstStyle/>
            <a:p>
              <a:endParaRPr lang="en-US"/>
            </a:p>
          </p:txBody>
        </p:sp>
      </p:grpSp>
    </p:spTree>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394" name="Rectangle 2"/>
          <p:cNvSpPr>
            <a:spLocks noGrp="1" noChangeArrowheads="1"/>
          </p:cNvSpPr>
          <p:nvPr>
            <p:ph type="title"/>
          </p:nvPr>
        </p:nvSpPr>
        <p:spPr>
          <a:xfrm>
            <a:off x="457200" y="122238"/>
            <a:ext cx="7543800" cy="1016000"/>
          </a:xfrm>
        </p:spPr>
        <p:txBody>
          <a:bodyPr>
            <a:normAutofit/>
          </a:bodyPr>
          <a:lstStyle/>
          <a:p>
            <a:r>
              <a:rPr lang="en-US" sz="4300"/>
              <a:t>Student Dependency Status</a:t>
            </a:r>
          </a:p>
        </p:txBody>
      </p:sp>
      <p:sp>
        <p:nvSpPr>
          <p:cNvPr id="315395" name="Rectangle 3"/>
          <p:cNvSpPr>
            <a:spLocks noGrp="1" noChangeArrowheads="1"/>
          </p:cNvSpPr>
          <p:nvPr>
            <p:ph idx="1"/>
          </p:nvPr>
        </p:nvSpPr>
        <p:spPr/>
        <p:txBody>
          <a:bodyPr>
            <a:normAutofit lnSpcReduction="10000"/>
          </a:bodyPr>
          <a:lstStyle/>
          <a:p>
            <a:r>
              <a:rPr lang="en-US" sz="2600" dirty="0"/>
              <a:t>For federal financial aid purposes, a student is considered DEPENDENT if the answer is NO to ALL of these questions:</a:t>
            </a:r>
          </a:p>
          <a:p>
            <a:pPr lvl="1"/>
            <a:r>
              <a:rPr lang="en-US" sz="2000" dirty="0"/>
              <a:t>Are you over the age of 24*?</a:t>
            </a:r>
          </a:p>
          <a:p>
            <a:pPr lvl="1"/>
            <a:r>
              <a:rPr lang="en-US" sz="2000" dirty="0"/>
              <a:t>Will you be working on a graduate degree?</a:t>
            </a:r>
          </a:p>
          <a:p>
            <a:pPr lvl="1"/>
            <a:r>
              <a:rPr lang="en-US" sz="2000" dirty="0"/>
              <a:t>As of today, are you married?</a:t>
            </a:r>
          </a:p>
          <a:p>
            <a:pPr lvl="1"/>
            <a:r>
              <a:rPr lang="en-US" sz="2000" dirty="0"/>
              <a:t>Do you have children/dependents* who receive more than half of their support from you?</a:t>
            </a:r>
          </a:p>
          <a:p>
            <a:pPr lvl="1"/>
            <a:r>
              <a:rPr lang="en-US" sz="2000" dirty="0"/>
              <a:t>Are both of your parents deceased or are you a ward/dependent of the court?</a:t>
            </a:r>
          </a:p>
          <a:p>
            <a:pPr lvl="1"/>
            <a:r>
              <a:rPr lang="en-US" sz="2000" dirty="0"/>
              <a:t>Are you currently serving on active duty in the US Armed Forces for purposes other than training?</a:t>
            </a:r>
          </a:p>
          <a:p>
            <a:pPr lvl="1"/>
            <a:r>
              <a:rPr lang="en-US" sz="2000" dirty="0"/>
              <a:t>Are you a veteran of the US Armed forces?</a:t>
            </a:r>
          </a:p>
          <a:p>
            <a:pPr lvl="1"/>
            <a:endParaRPr lang="en-US" sz="2000" dirty="0"/>
          </a:p>
          <a:p>
            <a:pPr lvl="1"/>
            <a:endParaRPr lang="en-US" sz="2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Student Dependency Status Continued</a:t>
            </a:r>
            <a:endParaRPr lang="en-US" dirty="0"/>
          </a:p>
        </p:txBody>
      </p:sp>
      <p:sp>
        <p:nvSpPr>
          <p:cNvPr id="3" name="Content Placeholder 2"/>
          <p:cNvSpPr>
            <a:spLocks noGrp="1"/>
          </p:cNvSpPr>
          <p:nvPr>
            <p:ph idx="1"/>
          </p:nvPr>
        </p:nvSpPr>
        <p:spPr>
          <a:xfrm>
            <a:off x="533400" y="1676400"/>
            <a:ext cx="8229600" cy="4876800"/>
          </a:xfrm>
        </p:spPr>
        <p:txBody>
          <a:bodyPr>
            <a:normAutofit/>
          </a:bodyPr>
          <a:lstStyle/>
          <a:p>
            <a:pPr lvl="1"/>
            <a:r>
              <a:rPr lang="en-US" sz="2000" dirty="0" smtClean="0"/>
              <a:t>Are you or were you an emancipated minor as determined by the court?</a:t>
            </a:r>
          </a:p>
          <a:p>
            <a:pPr lvl="1"/>
            <a:r>
              <a:rPr lang="en-US" sz="2000" dirty="0" smtClean="0"/>
              <a:t>Are you or were you in legal guardianship as determined by a court?</a:t>
            </a:r>
          </a:p>
          <a:p>
            <a:pPr lvl="1"/>
            <a:r>
              <a:rPr lang="en-US" sz="2000" dirty="0" smtClean="0"/>
              <a:t>At any time on or after July 1, 2010 did your high school or school district homeless liaison determine that you were an unaccompanied youth who was homeless?</a:t>
            </a:r>
          </a:p>
          <a:p>
            <a:pPr lvl="1"/>
            <a:r>
              <a:rPr lang="en-US" sz="2000" dirty="0" smtClean="0"/>
              <a:t>Any time on or after July 1, 2010, did the director of an emergency shelter or transitional housing program funded by the U.S. Dept of Housing and Urban Development determine that you were an unaccompanied youth who was homeless?</a:t>
            </a:r>
          </a:p>
          <a:p>
            <a:pPr lvl="1"/>
            <a:r>
              <a:rPr lang="en-US" sz="2000" dirty="0" smtClean="0"/>
              <a:t>Any time on or after July 1, 2010 did the director of a runaway or homeless youth basic center or transitional living program determine that  you were an unaccompanied youth who was homeless or were self-supporting and at risk of being homeless</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2519</TotalTime>
  <Words>259</Words>
  <Application>Microsoft Office PowerPoint</Application>
  <PresentationFormat>On-screen Show (4:3)</PresentationFormat>
  <Paragraphs>17</Paragraphs>
  <Slides>2</Slides>
  <Notes>2</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Module</vt:lpstr>
      <vt:lpstr>Student Dependency Status</vt:lpstr>
      <vt:lpstr>Student Dependency Status Continued</vt:lpstr>
    </vt:vector>
  </TitlesOfParts>
  <Company>OSU-Tulsa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Academic User</dc:creator>
  <cp:lastModifiedBy>Academic User</cp:lastModifiedBy>
  <cp:revision>178</cp:revision>
  <dcterms:created xsi:type="dcterms:W3CDTF">2007-10-29T15:14:18Z</dcterms:created>
  <dcterms:modified xsi:type="dcterms:W3CDTF">2013-04-15T23:25:00Z</dcterms:modified>
</cp:coreProperties>
</file>